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0" r:id="rId3"/>
    <p:sldId id="281" r:id="rId4"/>
    <p:sldId id="263" r:id="rId5"/>
    <p:sldId id="264" r:id="rId6"/>
    <p:sldId id="265" r:id="rId7"/>
    <p:sldId id="262" r:id="rId8"/>
    <p:sldId id="260" r:id="rId9"/>
    <p:sldId id="258" r:id="rId10"/>
    <p:sldId id="259" r:id="rId11"/>
    <p:sldId id="268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DA7DDF-52AB-4A3B-9207-ABAC6E59A370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E1F4C7-AA62-4A7F-B89F-96FE7953B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4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B4E92-087A-4F56-9DF7-4AF7E98D825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1F0BC-DB02-491C-AE1F-56E8A2F54F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9FA8E-0AEF-455E-895F-747A36D421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0B37F-31D0-48EC-9C93-8E6C9F8DF17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A5294-BAD7-499F-8E09-6C8F9D441A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9E141-F22D-4E8D-A00D-9B5EC41306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81354-1C6A-4065-8FF8-BF3CA9E2BF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0AFE1-5CBE-45B4-9C42-188BAF8B78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8D10A-F197-43C3-9D8A-DE9F47202A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437AB-BF90-4B61-ACE0-237E113385B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C191C-1C61-4D9F-B3FC-A5E76E079E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C5BAC-EA34-40E9-B4AA-D7E8554DF67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74949-51B7-4859-B095-87C61603A96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06793-697D-4DD6-B643-D3F67E2406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E29FB-A22D-47C9-8F4F-191ED0BE5AE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7C2B4-91E6-4A12-A763-DA17AE0754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C1BC-FC7D-4FE8-9358-F5E3BA68F3DB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C595-2F57-40C9-AC46-FA2EE6BEE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9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6F69-6237-4322-A645-D1C84F04E590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10E2-9379-465B-9841-85B2C7547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2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26B0-4DD4-419F-9EE3-0C26C7B70793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2E6-E889-4308-B3DE-DAD106B26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2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A67E-8360-45F0-B169-5D5038492F81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17DE-F4DD-432A-A456-1A990D13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7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746E-9200-41B3-B2DE-89E3E94FF8B6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3FFD-960F-457D-8EF1-226B4E96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592D-CDCF-4577-913B-7389C65A317A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F1B0-5075-4669-9A2E-1F92A5C5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4655-4DB3-4F0F-91A3-F2526D3499B7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CEDF-B30A-4173-B94C-C40A41CB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4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DFC7-C2FD-4A3D-B942-2DB29E0317F8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9420-F46D-48B5-B647-A499034E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9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3C69-8EA5-4F2A-8D2E-23798FDE8972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D693-AEA6-4EFA-9FE8-CA2130DC6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547A-1827-4CD4-BF48-121EA6C38DD3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57AD-4E3E-4437-AF71-F55D516A0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46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BE68-D22A-4EE0-9251-EA37FF121777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BC9-EC9A-4F18-B535-99952EC8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C834AE-7C63-4BDC-B17D-BDFAC960B0E6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66D36E-E978-4299-8FBA-818605EC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835150" y="1700808"/>
            <a:ext cx="51847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Лекция 6</a:t>
            </a:r>
          </a:p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ПРИНЦИПЫ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 В СПОРТИВНОЙ ДЕЯТЕЛЬНОСТИ</a:t>
            </a:r>
            <a:r>
              <a:rPr lang="en-US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195513" y="5013325"/>
            <a:ext cx="4824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1800" b="1" dirty="0">
              <a:latin typeface="Verdana" pitchFamily="34" charset="0"/>
            </a:endParaRPr>
          </a:p>
          <a:p>
            <a:pPr algn="ctr"/>
            <a:endParaRPr lang="ru-RU" altLang="ru-RU" sz="1800" dirty="0">
              <a:latin typeface="Verdana" pitchFamily="34" charset="0"/>
            </a:endParaRPr>
          </a:p>
          <a:p>
            <a:pPr algn="ctr"/>
            <a:endParaRPr lang="ru-RU" altLang="ru-RU" sz="1800" dirty="0"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43227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858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контроль.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Получая какой-либо результат, его сравнивают с поставленной целью - если результат соответствует запланированному, то трудовой процесс идет в заданном направлении, если же нет, то надо либо корректировать течение трудового процесса, либо пересмотреть цели.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5986463" cy="88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497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и организация коммуникаций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для того, что бы экономно использовать свое и чужое время, необходимо разработать рациональный подход к владению информацией и передаче ее другим.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5986463" cy="8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"/>
          <a:stretch/>
        </p:blipFill>
        <p:spPr bwMode="auto">
          <a:xfrm>
            <a:off x="2085975" y="116632"/>
            <a:ext cx="5491014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950" y="765175"/>
            <a:ext cx="885666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«Альпы»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включает в себя пять стадий: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Составление заданий дня.</a:t>
            </a:r>
          </a:p>
          <a:p>
            <a:pPr>
              <a:buFontTx/>
              <a:buAutoNum type="arabicPeriod"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Оценка длительности задания.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Резервирование времени «про запас» (60:40).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4. Принятие решений по приоритетным, сокращениям и перепоручению (делегирование).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Последующий контроль - перенос несделанного</a:t>
            </a:r>
            <a:r>
              <a:rPr lang="ru-RU" altLang="ru-RU" sz="3000" dirty="0"/>
              <a:t>.</a:t>
            </a:r>
          </a:p>
        </p:txBody>
      </p:sp>
      <p:pic>
        <p:nvPicPr>
          <p:cNvPr id="11269" name="Picture 2" descr="Z:\home\anastasia\Рабочий стол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2409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5986463" cy="5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79388" y="908050"/>
            <a:ext cx="87852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принципа Парето (соотношение 80:20)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состоит в том, что если все рабочие функции рассматривать с точки зрения их эффективности, то окажется, что 80 % конечных результатов достигается за 20 % затраченного времени, тогда как остальные 20 % итога «поглощают» 80 % рабочего времени.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79388" y="981075"/>
            <a:ext cx="8713787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Установление приоритетов с помощью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анализа АБВ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включает в себя три закономерности: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«А» - важнейшие задачи, 65 %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«Б» - важные задачи, 20 %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«В» - менее важные задачи, 15 % 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50825" y="981075"/>
            <a:ext cx="748952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/>
              <a:t>Анализ по </a:t>
            </a:r>
            <a:r>
              <a:rPr lang="ru-RU" altLang="ru-RU" sz="2800" b="1" i="1" dirty="0">
                <a:solidFill>
                  <a:srgbClr val="C00000"/>
                </a:solidFill>
              </a:rPr>
              <a:t>принципу Эйзенхауэра:</a:t>
            </a:r>
          </a:p>
          <a:p>
            <a:endParaRPr lang="ru-RU" altLang="ru-RU" sz="2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срочные/важные </a:t>
            </a:r>
            <a:r>
              <a:rPr lang="ru-RU" altLang="ru-RU" sz="2800" i="1" dirty="0"/>
              <a:t>дела. </a:t>
            </a:r>
            <a:r>
              <a:rPr lang="ru-RU" altLang="ru-RU" sz="2800" dirty="0"/>
              <a:t>За них нужно приниматься немедленно и самому их выполнять.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срочные/менее </a:t>
            </a:r>
            <a:r>
              <a:rPr lang="ru-RU" altLang="ru-RU" sz="2800" i="1" dirty="0"/>
              <a:t>важные дела.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менее </a:t>
            </a:r>
            <a:r>
              <a:rPr lang="ru-RU" altLang="ru-RU" sz="2800" i="1" dirty="0"/>
              <a:t>срочные/ важные задачи</a:t>
            </a:r>
            <a:r>
              <a:rPr lang="ru-RU" altLang="ru-RU" sz="2800" dirty="0"/>
              <a:t>. Их не надо выполнять срочно. Но нужно проконтролировать, чтобы они не перешли в разряд срочных дел.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менее </a:t>
            </a:r>
            <a:r>
              <a:rPr lang="ru-RU" altLang="ru-RU" sz="2800" i="1" dirty="0"/>
              <a:t>срочные/менее важные задачи</a:t>
            </a:r>
            <a:r>
              <a:rPr lang="ru-RU" altLang="ru-RU" sz="2800" b="1" i="1" dirty="0">
                <a:solidFill>
                  <a:srgbClr val="C00000"/>
                </a:solidFill>
              </a:rPr>
              <a:t>.</a:t>
            </a:r>
          </a:p>
          <a:p>
            <a:endParaRPr lang="ru-RU" alt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latin typeface="Verdana" pitchFamily="34" charset="0"/>
              </a:rPr>
              <a:t>Самоменеджмент		</a:t>
            </a:r>
            <a:r>
              <a:rPr lang="ru-RU" altLang="ru-RU" sz="1000" b="1">
                <a:latin typeface="Verdana" pitchFamily="34" charset="0"/>
              </a:rPr>
              <a:t>	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15900" y="836613"/>
            <a:ext cx="8712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тайм-менеджмента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Все записывай.</a:t>
            </a:r>
          </a:p>
          <a:p>
            <a:pPr algn="just">
              <a:buFontTx/>
              <a:buAutoNum type="arabicPeriod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носи с собой ежедневник.</a:t>
            </a:r>
          </a:p>
          <a:p>
            <a:pPr algn="just">
              <a:buFontTx/>
              <a:buAutoNum type="arabicPeriod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Выдели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время для планирования на неделю вперед.</a:t>
            </a:r>
          </a:p>
        </p:txBody>
      </p:sp>
      <p:pic>
        <p:nvPicPr>
          <p:cNvPr id="15365" name="Picture 2" descr="Z:\home\anastasia\Рабочий стол\i (2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718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5986463" cy="7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741650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4. Планируй свое свободное время.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Эффективно используй промежутки времени между лекциями и занятиями.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6. Не перекладывай бесконечно листы бумаги (дела) из одной стопки в другую.</a:t>
            </a:r>
          </a:p>
          <a:p>
            <a:endParaRPr lang="ru-RU" altLang="ru-RU" sz="3600" dirty="0"/>
          </a:p>
          <a:p>
            <a:endParaRPr lang="ru-RU" altLang="ru-RU" sz="3600" dirty="0"/>
          </a:p>
          <a:p>
            <a:endParaRPr lang="ru-RU" alt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3851" y="1031875"/>
            <a:ext cx="633638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/>
              <a:t>7.  Определись, что тебе мешает.</a:t>
            </a:r>
          </a:p>
          <a:p>
            <a:endParaRPr lang="ru-RU" altLang="ru-RU" sz="2800" dirty="0"/>
          </a:p>
          <a:p>
            <a:r>
              <a:rPr lang="ru-RU" altLang="ru-RU" sz="2800" dirty="0"/>
              <a:t>8. Отделяй учебу от личного.</a:t>
            </a:r>
          </a:p>
          <a:p>
            <a:endParaRPr lang="ru-RU" altLang="ru-RU" sz="2800" dirty="0"/>
          </a:p>
          <a:p>
            <a:r>
              <a:rPr lang="ru-RU" altLang="ru-RU" sz="2800" dirty="0"/>
              <a:t>9. Находи время на себя.</a:t>
            </a:r>
          </a:p>
          <a:p>
            <a:endParaRPr lang="ru-RU" altLang="ru-RU" sz="2800" dirty="0"/>
          </a:p>
          <a:p>
            <a:r>
              <a:rPr lang="ru-RU" altLang="ru-RU" sz="2800" dirty="0"/>
              <a:t>10. Если тебя отвлекают, найди время, чтобы ответить.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5986463" cy="8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753" y="1769075"/>
            <a:ext cx="77027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1.Успешность в профессиональной деятельности на прямую зависит от методов самоорганизации, самоуправления</a:t>
            </a:r>
          </a:p>
          <a:p>
            <a:pPr algn="just"/>
            <a:r>
              <a:rPr lang="ru-RU" sz="2400" dirty="0" smtClean="0"/>
              <a:t>2. </a:t>
            </a:r>
            <a:r>
              <a:rPr lang="ru-RU" sz="2400" dirty="0" err="1" smtClean="0"/>
              <a:t>Самоменеджмент</a:t>
            </a:r>
            <a:r>
              <a:rPr lang="ru-RU" sz="2400" dirty="0" smtClean="0"/>
              <a:t> помогает выстроить правильно стратегию управления своим временем и своей деятельность.</a:t>
            </a:r>
          </a:p>
          <a:p>
            <a:pPr algn="just"/>
            <a:r>
              <a:rPr lang="ru-RU" sz="2400" dirty="0" smtClean="0"/>
              <a:t>3. Следование определенным правилам </a:t>
            </a:r>
            <a:r>
              <a:rPr lang="ru-RU" sz="2400" dirty="0" err="1" smtClean="0"/>
              <a:t>самоменеджмента</a:t>
            </a:r>
            <a:r>
              <a:rPr lang="ru-RU" sz="2400" dirty="0" smtClean="0"/>
              <a:t> помогает изменить свои привычки и стать успешнее.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862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понятия тайм - менеджмент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самоменеджмент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Сформулировать основные принципы и правила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6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ИСПОЛЬЗОВАННАЯ ЛИТЕРАТУРА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	</a:t>
            </a:r>
            <a:r>
              <a:rPr lang="ru-RU" dirty="0" err="1"/>
              <a:t>Берчард</a:t>
            </a:r>
            <a:r>
              <a:rPr lang="ru-RU" dirty="0"/>
              <a:t> </a:t>
            </a:r>
            <a:r>
              <a:rPr lang="ru-RU" dirty="0" err="1"/>
              <a:t>Брендон</a:t>
            </a:r>
            <a:r>
              <a:rPr lang="ru-RU" dirty="0"/>
              <a:t> Энергия жизни. 10 секретов активизации внутренних сил; Манн, Иванов и Фербер, 2012. - 304 c.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 err="1"/>
              <a:t>Даннинг</a:t>
            </a:r>
            <a:r>
              <a:rPr lang="ru-RU" dirty="0"/>
              <a:t> Донна Твой тип карьеры. Секреты личности для профессионального успеха; Феникс, 2009. - 384 c.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dirty="0" err="1"/>
              <a:t>Еремич</a:t>
            </a:r>
            <a:r>
              <a:rPr lang="ru-RU" dirty="0"/>
              <a:t> Наталья Тайм-менеджмент для женщин. Как все успевать; Питер, 2008. - 176 c.</a:t>
            </a:r>
          </a:p>
          <a:p>
            <a:pPr marL="0" indent="0">
              <a:buNone/>
            </a:pPr>
            <a:r>
              <a:rPr lang="ru-RU" dirty="0"/>
              <a:t>4.	 </a:t>
            </a:r>
            <a:r>
              <a:rPr lang="ru-RU" dirty="0" err="1"/>
              <a:t>Кови</a:t>
            </a:r>
            <a:r>
              <a:rPr lang="ru-RU" dirty="0"/>
              <a:t> Стивен Семь навыков эффективных менеджеров. Самоорганизация, лидерство, раскрытие потенциала; Альпина </a:t>
            </a:r>
            <a:r>
              <a:rPr lang="ru-RU" dirty="0" err="1"/>
              <a:t>Паблишер</a:t>
            </a:r>
            <a:r>
              <a:rPr lang="ru-RU" dirty="0"/>
              <a:t>, 2012. - 123 c.</a:t>
            </a:r>
          </a:p>
          <a:p>
            <a:pPr marL="0" indent="0">
              <a:buNone/>
            </a:pPr>
            <a:r>
              <a:rPr lang="ru-RU" dirty="0"/>
              <a:t>5.	</a:t>
            </a:r>
            <a:r>
              <a:rPr lang="ru-RU" dirty="0" err="1"/>
              <a:t>Поузен</a:t>
            </a:r>
            <a:r>
              <a:rPr lang="ru-RU" dirty="0"/>
              <a:t> Роберт На пике возможностей. Правила эффективности профессионалов; Манн, Иванов и Фербер, 2013. - 320 c.</a:t>
            </a:r>
          </a:p>
          <a:p>
            <a:pPr marL="0" indent="0">
              <a:buNone/>
            </a:pPr>
            <a:r>
              <a:rPr lang="ru-RU" dirty="0"/>
              <a:t>6.	</a:t>
            </a:r>
            <a:r>
              <a:rPr lang="ru-RU" dirty="0" err="1"/>
              <a:t>Райан</a:t>
            </a:r>
            <a:r>
              <a:rPr lang="ru-RU" dirty="0"/>
              <a:t> М. Дж. В этом году я… Как изменить привычки, сдержать обещания или сделать то, о чем вы давно мечтали; Манн, Иванов и Фербер, 2013. - 372 c.</a:t>
            </a:r>
          </a:p>
          <a:p>
            <a:pPr marL="0" indent="0">
              <a:buNone/>
            </a:pPr>
            <a:r>
              <a:rPr lang="ru-RU" dirty="0"/>
              <a:t>7.	Сидорова Н. А., </a:t>
            </a:r>
            <a:r>
              <a:rPr lang="ru-RU" dirty="0" err="1"/>
              <a:t>Анисинкова</a:t>
            </a:r>
            <a:r>
              <a:rPr lang="ru-RU" dirty="0"/>
              <a:t> Е. Б. Тайм-менеджмент; Дашков и Ко, 2012. - 220 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Понятия: тайм- менеджмент и </a:t>
            </a:r>
            <a:r>
              <a:rPr lang="ru-RU" dirty="0" err="1" smtClean="0"/>
              <a:t>самоменеджмент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Этапы </a:t>
            </a:r>
            <a:r>
              <a:rPr lang="ru-RU" dirty="0" err="1" smtClean="0"/>
              <a:t>самоменеджмента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Принципы </a:t>
            </a:r>
            <a:r>
              <a:rPr lang="ru-RU" dirty="0" err="1" smtClean="0"/>
              <a:t>самоменеджмента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Правила </a:t>
            </a:r>
            <a:r>
              <a:rPr lang="ru-RU" dirty="0" err="1" smtClean="0"/>
              <a:t>самоменеджмента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00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23850" y="908050"/>
            <a:ext cx="8569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managment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(управление временем, организации времени), под которой следует понимать не просто набор техник планирования, но комплексную систему управления собой, т. е.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самоменеджмент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213225" cy="22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5986463" cy="80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467544" y="908720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</a:t>
            </a:r>
            <a:r>
              <a:rPr lang="ru-RU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это самоорганизация, умение управлять собой, руководить процессом управления в самом широком смысле слова (во времени, пространстве, общении, деловом мире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23850" y="981075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постановка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четких целей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т.е. нужно заранее наиболее конкретно представить, к чему надо стремиться.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4792663" cy="33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5986463" cy="7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938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713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планирование.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Каждый человек должен планировать использование своего времени для достижения поставленных целей.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852987" cy="34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3850" y="981075"/>
            <a:ext cx="86407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принятие решений,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т.е. нужно установить приоритетность, какое из дел надо сделать в первую очередь, а какое во вторую.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41368" cy="36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5986463" cy="8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23850" y="908050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реализация и организация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т.е. необходимо организовать распорядок своего рабочего дня и придерживаться его.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79266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5986463" cy="6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619</Words>
  <Application>Microsoft Office PowerPoint</Application>
  <PresentationFormat>Экран (4:3)</PresentationFormat>
  <Paragraphs>96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Выводы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Айдос</cp:lastModifiedBy>
  <cp:revision>48</cp:revision>
  <dcterms:created xsi:type="dcterms:W3CDTF">2011-09-19T03:23:37Z</dcterms:created>
  <dcterms:modified xsi:type="dcterms:W3CDTF">2018-11-30T04:00:27Z</dcterms:modified>
</cp:coreProperties>
</file>